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7" r:id="rId4"/>
    <p:sldId id="266" r:id="rId5"/>
    <p:sldId id="261" r:id="rId6"/>
    <p:sldId id="262" r:id="rId7"/>
    <p:sldId id="263" r:id="rId8"/>
    <p:sldId id="264" r:id="rId9"/>
    <p:sldId id="269" r:id="rId10"/>
    <p:sldId id="270" r:id="rId11"/>
    <p:sldId id="271" r:id="rId12"/>
    <p:sldId id="272" r:id="rId13"/>
    <p:sldId id="273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24BEF6-F420-4509-BC34-7A6C8C750C42}" type="datetimeFigureOut">
              <a:rPr lang="ru-RU"/>
              <a:pPr>
                <a:defRPr/>
              </a:pPr>
              <a:t>17.06.2024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252559-3BC8-46B8-AB44-F3D75B9053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4C951-39F8-4EC4-8EFE-09AC5C543B7C}" type="datetimeFigureOut">
              <a:rPr lang="ru-RU"/>
              <a:pPr>
                <a:defRPr/>
              </a:pPr>
              <a:t>17.06.2024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E7DDF-1C28-47B5-8A26-174F2ED172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8BD82-8694-43DC-AE75-4CADB6636B8F}" type="datetimeFigureOut">
              <a:rPr lang="ru-RU"/>
              <a:pPr>
                <a:defRPr/>
              </a:pPr>
              <a:t>17.06.2024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9360EB-B9DD-4637-8E7B-7FC61718E3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4C16C4-C503-4B08-A86A-C9FAD9E96A29}" type="datetimeFigureOut">
              <a:rPr lang="ru-RU"/>
              <a:pPr>
                <a:defRPr/>
              </a:pPr>
              <a:t>17.06.2024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3802A-0852-4B32-8953-839B6420D2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1DADD3-00D8-4609-9D5A-B99F7C0B302F}" type="datetimeFigureOut">
              <a:rPr lang="ru-RU"/>
              <a:pPr>
                <a:defRPr/>
              </a:pPr>
              <a:t>17.06.2024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C7828-860E-41DC-A751-25DBBD0A2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2F370-2634-4D08-823B-787B94AEC1C5}" type="datetimeFigureOut">
              <a:rPr lang="ru-RU"/>
              <a:pPr>
                <a:defRPr/>
              </a:pPr>
              <a:t>17.06.2024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E7FB0-4AC4-42D9-9731-D962D8177F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7275FF-074B-4BF9-9FD5-75E5A26E8FEB}" type="datetimeFigureOut">
              <a:rPr lang="ru-RU"/>
              <a:pPr>
                <a:defRPr/>
              </a:pPr>
              <a:t>17.06.2024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54858-272C-41BB-B0BE-E90B9EC8AE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410E4-3E60-4507-AD66-257E2225B14E}" type="datetimeFigureOut">
              <a:rPr lang="ru-RU"/>
              <a:pPr>
                <a:defRPr/>
              </a:pPr>
              <a:t>17.06.2024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E6B6FB-5D84-43AB-9076-9A7118DF23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1F9B7-A8F6-4A5C-BA61-02A0D8223904}" type="datetimeFigureOut">
              <a:rPr lang="ru-RU"/>
              <a:pPr>
                <a:defRPr/>
              </a:pPr>
              <a:t>17.06.2024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91448-A741-42FF-A1EE-A8B3B7F26B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7FFF5-0F95-4100-A29D-43DA7DBB9E8B}" type="datetimeFigureOut">
              <a:rPr lang="ru-RU"/>
              <a:pPr>
                <a:defRPr/>
              </a:pPr>
              <a:t>17.06.2024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DA9EC-73C4-4A75-BD56-E889FD48F0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B80EC9-7913-4E18-8AF8-D8E48774001E}" type="datetimeFigureOut">
              <a:rPr lang="ru-RU"/>
              <a:pPr>
                <a:defRPr/>
              </a:pPr>
              <a:t>17.06.2024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AAF04-CF3A-459E-A22A-3A212EAA5E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FCDA6AB-20D3-41AE-BF32-0888F59E01FB}" type="datetimeFigureOut">
              <a:rPr lang="ru-RU"/>
              <a:pPr>
                <a:defRPr/>
              </a:pPr>
              <a:t>17.06.2024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95A953C-CB76-477A-8B79-650B4963CB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pic>
        <p:nvPicPr>
          <p:cNvPr id="13315" name="Picture 3" descr="D:\Пользователь\Desktop\1641760069_22-www-funnyart-club-p-foni-s-rossiei-dlya-prezentatsii-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Прямоугольник 5"/>
          <p:cNvSpPr>
            <a:spLocks noChangeArrowheads="1"/>
          </p:cNvSpPr>
          <p:nvPr/>
        </p:nvSpPr>
        <p:spPr bwMode="auto">
          <a:xfrm>
            <a:off x="1979613" y="2205038"/>
            <a:ext cx="6337300" cy="258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5400">
                <a:latin typeface="Arial Narrow" pitchFamily="34" charset="0"/>
                <a:ea typeface="LilyUPC"/>
                <a:cs typeface="LilyUPC"/>
              </a:rPr>
              <a:t>Знакомство с железнодорожными вокзалами России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253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2531" name="Picture 2" descr="D:\Пользователь\Desktop\Downloads\Достопримечтельности городов России\вокзалы\самар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539750" y="404813"/>
            <a:ext cx="226853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4400"/>
              <a:t>Самара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3554" name="Picture 2" descr="D:\Пользователь\Desktop\Downloads\Достопримечтельности городов России\вокзалы\сочи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250825" y="260350"/>
            <a:ext cx="16573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4400"/>
              <a:t>Сочи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4578" name="Picture 2" descr="D:\Пользователь\Desktop\Downloads\Достопримечтельности городов России\вокзалы\санкт-петербург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323850" y="0"/>
            <a:ext cx="47529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4400"/>
              <a:t>Санкт-Петербург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5602" name="Picture 2" descr="D:\Пользователь\Desktop\belorusskij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376238" y="31750"/>
            <a:ext cx="20923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400"/>
              <a:t>Москва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433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4339" name="Picture 2" descr="D:\Пользователь\Desktop\Downloads\Достопримечтельности городов России\вокзалы\владивосто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5362" name="Picture 2" descr="D:\Пользователь\Desktop\Downloads\Достопримечтельности городов России\вокзалы\челябинск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592138" y="103188"/>
            <a:ext cx="29622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400"/>
              <a:t>Челябинск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638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6387" name="Picture 2" descr="D:\Пользователь\Desktop\Downloads\Достопримечтельности городов России\вокзалы\слюдян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43000" y="-381000"/>
            <a:ext cx="11430000" cy="7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741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395288" y="476250"/>
            <a:ext cx="22002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400"/>
              <a:t>Иркутск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843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447675" y="176213"/>
            <a:ext cx="31686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400"/>
              <a:t>Красноярск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9458" name="Picture 2" descr="D:\Пользователь\Desktop\Downloads\Достопримечтельности городов России\вокзалы\омск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519113" y="176213"/>
            <a:ext cx="15271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400"/>
              <a:t>Омск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0482" name="Picture 2" descr="D:\Пользователь\Desktop\Downloads\Достопримечтельности городов России\вокзалы\новосибирск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0" y="115888"/>
            <a:ext cx="38703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4400"/>
              <a:t>Новосибирск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1506" name="Picture 2" descr="D:\Пользователь\Desktop\Downloads\Достопримечтельности городов России\вокзалы\ростов-на-дону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14</Words>
  <Application>Microsoft Office PowerPoint</Application>
  <PresentationFormat>Экран (4:3)</PresentationFormat>
  <Paragraphs>10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Calibri</vt:lpstr>
      <vt:lpstr>Arial</vt:lpstr>
      <vt:lpstr>Arial Narrow</vt:lpstr>
      <vt:lpstr>LilyUPC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2</cp:lastModifiedBy>
  <cp:revision>5</cp:revision>
  <dcterms:created xsi:type="dcterms:W3CDTF">2024-04-25T04:05:17Z</dcterms:created>
  <dcterms:modified xsi:type="dcterms:W3CDTF">2024-06-17T11:12:39Z</dcterms:modified>
</cp:coreProperties>
</file>