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0" r:id="rId5"/>
    <p:sldId id="261" r:id="rId6"/>
    <p:sldId id="287" r:id="rId7"/>
    <p:sldId id="276" r:id="rId8"/>
    <p:sldId id="265" r:id="rId9"/>
    <p:sldId id="266" r:id="rId10"/>
    <p:sldId id="268" r:id="rId11"/>
    <p:sldId id="269" r:id="rId12"/>
    <p:sldId id="275" r:id="rId13"/>
    <p:sldId id="283" r:id="rId14"/>
    <p:sldId id="281" r:id="rId15"/>
    <p:sldId id="282" r:id="rId16"/>
    <p:sldId id="284" r:id="rId17"/>
    <p:sldId id="285" r:id="rId18"/>
    <p:sldId id="267" r:id="rId19"/>
    <p:sldId id="277" r:id="rId20"/>
    <p:sldId id="278" r:id="rId21"/>
    <p:sldId id="279" r:id="rId22"/>
    <p:sldId id="286" r:id="rId23"/>
    <p:sldId id="289" r:id="rId24"/>
    <p:sldId id="288" r:id="rId25"/>
    <p:sldId id="28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4DAD9-F9D5-4339-9CC5-A53DCBE692E3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2EC46-3B55-4608-BFDE-E05BEE634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7159E-30A8-441E-9478-A26A72EFFCB9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A8555-5931-4978-B3AB-39DC06136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2C6CE-2FD3-438D-8F4C-0C29B845D86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7C96-B44C-4F03-A4B5-F64733A7F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593A-08AD-4F78-97DD-60897466BB04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DF024-6A18-43F8-9099-C0E2E095F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1C4F6-03C1-4065-B0D2-55D6835D0CF6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493D8-2995-480D-9506-C4F46379F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0F133-CDC1-44FE-9FD5-B242AA74D6AE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0E355-01CD-4E34-A499-30A2CF9B0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05EDA-7AC1-4B1A-8D9E-681DF769CE4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AC72-B750-4BAE-96B5-FA6CEEBF90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3953-E4C1-47C0-B51E-3402B58F1893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49A6C-9026-4231-9039-366772F54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C91CC-0092-4E88-846B-079DD9F621A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DE1D-C327-4987-B015-E65F3C603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82B73-73C4-45E9-B8A3-AC372D586FC0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BA428-E7CC-495B-8B09-F9F97C03E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36C58-5664-4C6F-B981-F64842FFA797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5C37D-1AB1-44FF-841E-CD3DD36B7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6E5401-4D5F-465C-AEFE-10B4F6617ACE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EDE030-69D6-4F8C-8D17-60134C84F8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4" name="Picture 2" descr="D:\Пользователь\Desktop\9f7502d7-7ae7-59bf-a8bf-347d56f59bb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3315" name="Прямоугольник 4"/>
          <p:cNvSpPr>
            <a:spLocks noChangeArrowheads="1"/>
          </p:cNvSpPr>
          <p:nvPr/>
        </p:nvSpPr>
        <p:spPr bwMode="auto">
          <a:xfrm>
            <a:off x="1979613" y="4005263"/>
            <a:ext cx="6480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latin typeface="Calibri" pitchFamily="34" charset="0"/>
              </a:rPr>
              <a:t>Достопримечательности города Слюдянки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2" descr="D:\Пользователь\Desktop\FA5UUYXe5C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D:\Пользователь\Desktop\slyudyank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759200" y="34925"/>
            <a:ext cx="3319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Памятник Нерпа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D:\Пользователь\Desktop\h-157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50" y="0"/>
            <a:ext cx="5143500" cy="6858000"/>
          </a:xfrm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76238" y="34925"/>
            <a:ext cx="3205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Памятник труда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 descr="D:\Пользователь\Desktop\7437a4cs-9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27088" y="333375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Памятник Космонавт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6" name="Picture 2" descr="D:\Пользователь\Desktop\pamyatnik_vodolaza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042988" y="6092825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Памятник Водолаз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Picture 2" descr="D:\Пользователь\Desktop\rodoslovie-01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435600" y="6092825"/>
            <a:ext cx="2378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Памятник Звездочка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4" name="Picture 2" descr="D:\Пользователь\Desktop\55d65Hp3xL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003800" y="6111875"/>
            <a:ext cx="464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Памятник Красноармейцам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8" name="Picture 2" descr="D:\Пользователь\Desktop\1014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80975" y="0"/>
            <a:ext cx="9324975" cy="6858000"/>
          </a:xfrm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95288" y="5589588"/>
            <a:ext cx="792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Памятник мемориал Великой Отечественной войны</a:t>
            </a:r>
            <a:r>
              <a:rPr lang="ru-RU" sz="240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555875" y="596741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Памятник медведю и обезьяне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2" descr="I:\КОМБ 3 год\Слюдянка\музей минералов Жигал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919788" y="5751513"/>
            <a:ext cx="278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Музей минералов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2" descr="I:\КОМБ 3 год\Слюдянка\вокзал Слюдя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8"/>
          <p:cNvSpPr txBox="1">
            <a:spLocks noChangeArrowheads="1"/>
          </p:cNvSpPr>
          <p:nvPr/>
        </p:nvSpPr>
        <p:spPr bwMode="auto">
          <a:xfrm flipV="1">
            <a:off x="3563938" y="3659188"/>
            <a:ext cx="44942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 flipV="1">
            <a:off x="4356100" y="6022975"/>
            <a:ext cx="1973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24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1085850" y="3198813"/>
            <a:ext cx="6972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2171700" y="5949950"/>
            <a:ext cx="697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51275" y="5589588"/>
            <a:ext cx="40338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/>
              <a:t>Мраморный вокзал города Слюдянка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Picture 2" descr="I:\КОМБ 3 год\Слюдянка\минералы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4" name="Picture 2" descr="I:\КОМБ 3 год\Слюдянка\минералы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18" name="Picture 2" descr="D:\Пользователь\Desktop\(4623)F-2018032930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2" name="Picture 2" descr="D:\Пользователь\Desktop\1e08a402-87c2-11e7-afae-b153b7b3d941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5272088" y="5392738"/>
            <a:ext cx="2544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Речка Слюдянка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6" name="Picture 2" descr="D:\Пользователь\Desktop\full_cA2H9pY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0" name="Picture 2" descr="I:\КОМБ 3 год\Слюдянка\озеро Сердц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416550" y="5319713"/>
            <a:ext cx="2236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Озеро Сердце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Picture 2" descr="D:\Пользователь\Desktop\Downloads\Достопримечтельности городов России\Слюдянка\памятник Хилкову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6" name="Picture 2" descr="D:\Пользователь\Desktop\Downloads\Достопримечтельности городов России\Слюдянка\мыс Шаман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643438" y="5229225"/>
            <a:ext cx="4186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/>
              <a:t>Мыс Шаманка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0" name="Picture 2" descr="D:\Пользователь\Desktop\Downloads\Достопримечтельности городов России\Слюдянка\кругобайкальская дорог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50825" y="250825"/>
            <a:ext cx="3895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Кругобайкальская </a:t>
            </a:r>
          </a:p>
          <a:p>
            <a:pPr algn="ctr"/>
            <a:r>
              <a:rPr lang="ru-RU" sz="3200"/>
              <a:t>железная дорога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Picture 2" descr="D:\Пользователь\Desktop\64414b17928e69321a1452c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Picture 2" descr="D:\Пользователь\Desktop\Downloads\Достопримечтельности городов России\Слюдянка\клуб Ж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2" descr="D:\Пользователь\Desktop\Downloads\Достопримечтельности городов России\Слюдянка\паровоз Лебедя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527175" y="250825"/>
            <a:ext cx="54657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Паровоз Л.С. Лебедянского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42</Words>
  <Application>Microsoft Office PowerPoint</Application>
  <PresentationFormat>Экран (4:3)</PresentationFormat>
  <Paragraphs>17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2</cp:lastModifiedBy>
  <cp:revision>12</cp:revision>
  <dcterms:created xsi:type="dcterms:W3CDTF">2024-04-25T12:14:17Z</dcterms:created>
  <dcterms:modified xsi:type="dcterms:W3CDTF">2024-06-17T11:42:16Z</dcterms:modified>
</cp:coreProperties>
</file>