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handoutMasterIdLst>
    <p:handoutMasterId r:id="rId28"/>
  </p:handoutMasterIdLst>
  <p:sldIdLst>
    <p:sldId id="276" r:id="rId5"/>
    <p:sldId id="277" r:id="rId6"/>
    <p:sldId id="282" r:id="rId7"/>
    <p:sldId id="264" r:id="rId8"/>
    <p:sldId id="294" r:id="rId9"/>
    <p:sldId id="290" r:id="rId10"/>
    <p:sldId id="295" r:id="rId11"/>
    <p:sldId id="270" r:id="rId12"/>
    <p:sldId id="291" r:id="rId13"/>
    <p:sldId id="293" r:id="rId14"/>
    <p:sldId id="292" r:id="rId15"/>
    <p:sldId id="281" r:id="rId16"/>
    <p:sldId id="257" r:id="rId17"/>
    <p:sldId id="272" r:id="rId18"/>
    <p:sldId id="286" r:id="rId19"/>
    <p:sldId id="287" r:id="rId20"/>
    <p:sldId id="280" r:id="rId21"/>
    <p:sldId id="283" r:id="rId22"/>
    <p:sldId id="284" r:id="rId23"/>
    <p:sldId id="275" r:id="rId24"/>
    <p:sldId id="288" r:id="rId25"/>
    <p:sldId id="296" r:id="rId26"/>
    <p:sldId id="285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99"/>
    <a:srgbClr val="52D0D4"/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3052" autoAdjust="0"/>
  </p:normalViewPr>
  <p:slideViewPr>
    <p:cSldViewPr snapToGrid="0">
      <p:cViewPr varScale="1">
        <p:scale>
          <a:sx n="84" d="100"/>
          <a:sy n="84" d="100"/>
        </p:scale>
        <p:origin x="-18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pPr/>
              <a:t>06.06.2024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png"/><Relationship Id="rId7" Type="http://schemas.openxmlformats.org/officeDocument/2006/relationships/image" Target="../media/image22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2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6992" y="1801368"/>
            <a:ext cx="9144000" cy="1271668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887" y="4919472"/>
            <a:ext cx="780779" cy="181321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887" y="2486190"/>
            <a:ext cx="6529105" cy="33398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288" y="3148546"/>
            <a:ext cx="946995" cy="8888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4064" flipH="1">
            <a:off x="9040091" y="280346"/>
            <a:ext cx="1620000" cy="14497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922264">
            <a:off x="432872" y="866690"/>
            <a:ext cx="2281516" cy="13411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78" y="5120640"/>
            <a:ext cx="462607" cy="9102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276" y="-494119"/>
            <a:ext cx="2726006" cy="28881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520" y="785524"/>
            <a:ext cx="521596" cy="81861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6879167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479" y="4982080"/>
            <a:ext cx="2264474" cy="13310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18841" y="624268"/>
            <a:ext cx="1087755" cy="10191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2288674"/>
            <a:ext cx="1378875" cy="12809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546" y="160762"/>
            <a:ext cx="844933" cy="7930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6161174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616" y="-416425"/>
            <a:ext cx="2105596" cy="2230872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744" y="105247"/>
            <a:ext cx="748195" cy="70225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28" y="1617231"/>
            <a:ext cx="590550" cy="11620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478" y="4179048"/>
            <a:ext cx="832257" cy="106285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825" y="4768561"/>
            <a:ext cx="1497976" cy="94667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101" y="5605930"/>
            <a:ext cx="1359952" cy="12633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272" y="5631447"/>
            <a:ext cx="1384005" cy="6627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3126617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587" y="-347322"/>
            <a:ext cx="2348721" cy="2488462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819" y="5166360"/>
            <a:ext cx="924802" cy="8680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78" y="2020246"/>
            <a:ext cx="456953" cy="89916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459951" flipH="1">
            <a:off x="205829" y="3358523"/>
            <a:ext cx="971850" cy="12086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827" y="89169"/>
            <a:ext cx="920345" cy="7539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221373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399" y="169358"/>
            <a:ext cx="766227" cy="7191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7" y="5047487"/>
            <a:ext cx="495264" cy="9745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213" y="3233118"/>
            <a:ext cx="1383331" cy="17666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847" y="5688912"/>
            <a:ext cx="1750047" cy="11690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978" y="-281815"/>
            <a:ext cx="1913925" cy="20277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831044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940" y="1171075"/>
            <a:ext cx="1844592" cy="1954339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980944" y="1964368"/>
            <a:ext cx="6210373" cy="1161046"/>
          </a:xfrm>
          <a:prstGeom prst="rect">
            <a:avLst/>
          </a:prstGeom>
        </p:spPr>
        <p:txBody>
          <a:bodyPr/>
          <a:lstStyle>
            <a:lvl1pPr>
              <a:defRPr sz="5400" b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240" y="-1521677"/>
            <a:ext cx="869033" cy="8156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017" y="6858000"/>
            <a:ext cx="1143002" cy="9387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21188" y="4246511"/>
            <a:ext cx="1063754" cy="10088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3276" y="247307"/>
            <a:ext cx="1005842" cy="86258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72" y="5255401"/>
            <a:ext cx="398728" cy="7845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4366661"/>
            <a:ext cx="1178004" cy="12810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13174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59259E-6 L 0.4944 0.03982 " pathEditMode="relative" rAng="0" ptsTypes="AA">
                                      <p:cBhvr>
                                        <p:cTn id="6" dur="3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14" y="199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77556E-17 L 0.26823 0.75972 " pathEditMode="relative" rAng="0" ptsTypes="AA">
                                      <p:cBhvr>
                                        <p:cTn id="8" dur="3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11" y="3798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59259E-6 L 0.74127 -0.53078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57" y="-2655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636 0.32106 L -0.23802 -0.46945 " pathEditMode="relative" rAng="0" ptsTypes="AA">
                                      <p:cBhvr>
                                        <p:cTn id="12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19" y="-3953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4" presetClass="path" presetSubtype="0" accel="45143" decel="45143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59259E-6 C -0.06966 0.12616 -0.2306 0.11273 -0.23867 0.10695 C -0.2405 0.10533 -0.42617 0.13426 -0.50482 0.10093 C -0.58373 0.06783 -0.65964 -0.01967 -0.71185 -0.09236 C -0.76185 -0.18102 -0.79128 -0.24815 -0.81133 -0.3169 C -0.83151 -0.38588 -0.84271 -0.53379 -0.85026 -0.55416 " pathEditMode="relative" rAng="0" ptsTypes="AAAAAA">
                                      <p:cBhvr>
                                        <p:cTn id="14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513" y="-21852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1F1F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90" r:id="rId2"/>
    <p:sldLayoutId id="2147483681" r:id="rId3"/>
    <p:sldLayoutId id="2147483687" r:id="rId4"/>
    <p:sldLayoutId id="2147483688" r:id="rId5"/>
    <p:sldLayoutId id="2147483689" r:id="rId6"/>
    <p:sldLayoutId id="2147483692" r:id="rId7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png"/><Relationship Id="rId7" Type="http://schemas.openxmlformats.org/officeDocument/2006/relationships/image" Target="../media/image1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35.jpeg"/><Relationship Id="rId5" Type="http://schemas.openxmlformats.org/officeDocument/2006/relationships/image" Target="../media/image7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&#1050;&#1054;&#1052;&#1041;%203%20&#1075;&#1086;&#1076;\&#1069;&#1050;&#1054;&#1082;&#1074;&#1077;&#1089;&#1090;\&#1075;&#1080;&#1084;&#1085;,%20&#1084;&#1091;&#1079;&#1099;&#1082;&#1072;,%20&#1079;&#1074;&#1091;&#1082;&#1080;\3%20&#1057;&#1080;&#1075;&#1085;&#1072;&#1083;%20-%20SOS.mp3" TargetMode="External"/><Relationship Id="rId4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3259667" y="643466"/>
            <a:ext cx="4927599" cy="575735"/>
          </a:xfrm>
        </p:spPr>
        <p:txBody>
          <a:bodyPr/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Приветствие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8" name="Рисунок 7" descr="C:\Users\slud2\OneDrive\Рабочий стол\31290f078995df5a106ec34bd954987b.jpg"/>
          <p:cNvPicPr/>
          <p:nvPr/>
        </p:nvPicPr>
        <p:blipFill>
          <a:blip r:embed="rId2" cstate="print"/>
          <a:srcRect b="7755"/>
          <a:stretch>
            <a:fillRect/>
          </a:stretch>
        </p:blipFill>
        <p:spPr bwMode="auto">
          <a:xfrm>
            <a:off x="3335865" y="1794934"/>
            <a:ext cx="4241802" cy="4783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>
          <a:xfrm>
            <a:off x="7414352" y="2038120"/>
            <a:ext cx="3437262" cy="1487278"/>
          </a:xfrm>
        </p:spPr>
        <p:txBody>
          <a:bodyPr/>
          <a:lstStyle/>
          <a:p>
            <a:endParaRPr lang="ru-RU" sz="2800" b="1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Назови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 </a:t>
            </a:r>
            <a:r>
              <a:rPr lang="ru-RU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диких животных </a:t>
            </a:r>
            <a:endParaRPr lang="ru-RU" sz="2800" b="1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https://zagadki-dlya-detej.ru/wp-content/uploads/2021/07/dikie-zhivotny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33" y="931333"/>
            <a:ext cx="6350863" cy="44280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6293477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616" y="-416425"/>
            <a:ext cx="2105596" cy="22308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2020" y="-3242"/>
            <a:ext cx="748195" cy="70225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28" y="1617231"/>
            <a:ext cx="590550" cy="11620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478" y="4179048"/>
            <a:ext cx="832257" cy="10628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6212" y="-991538"/>
            <a:ext cx="1497976" cy="9466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101" y="5605930"/>
            <a:ext cx="1359952" cy="12633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272" y="5631447"/>
            <a:ext cx="1384005" cy="662763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7913510" y="2099733"/>
            <a:ext cx="3375379" cy="1261402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Назови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 морских животных</a:t>
            </a:r>
            <a:endParaRPr lang="ru-RU" sz="28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0484" y="3369470"/>
            <a:ext cx="386141" cy="606027"/>
          </a:xfrm>
          <a:prstGeom prst="rect">
            <a:avLst/>
          </a:prstGeom>
        </p:spPr>
      </p:pic>
      <p:pic>
        <p:nvPicPr>
          <p:cNvPr id="6146" name="Picture 2" descr="https://gas-kvas.com/uploads/posts/2023-01/1673483281_gas-kvas-com-p-detskii-risunok-morskie-obitateli-23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3" y="859118"/>
            <a:ext cx="6806914" cy="43697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855100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4.44444E-6 L 0.50092 -4.44444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39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96296E-6 L -0.43476 0.8504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745" y="4252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:\КОМБ 3 год\ЭКОквест\img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9767" y="363862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62667" y="143219"/>
            <a:ext cx="7518400" cy="1567049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7030A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«Экологический светофор:</a:t>
            </a:r>
            <a:br>
              <a:rPr lang="ru-RU" sz="3600" b="1" dirty="0" smtClean="0">
                <a:solidFill>
                  <a:srgbClr val="7030A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lang="ru-RU" sz="3600" b="1" dirty="0" smtClean="0">
                <a:solidFill>
                  <a:srgbClr val="7030A0"/>
                </a:solidFill>
              </a:rPr>
              <a:t>Объясни, что нельзя делать на природе</a:t>
            </a:r>
            <a:r>
              <a:rPr lang="ru-RU" sz="3600" b="1" dirty="0" smtClean="0">
                <a:solidFill>
                  <a:srgbClr val="7030A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»</a:t>
            </a:r>
            <a:endParaRPr lang="ru-RU" sz="3600" b="1" dirty="0">
              <a:solidFill>
                <a:srgbClr val="7030A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3" name="Picture 2" descr="I:\КОМБ 3 год\ЭКОквест\11513-steklo-stakan-banka-banka_mejsona-voda-1920x10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102" y="2111422"/>
            <a:ext cx="4319432" cy="3679477"/>
          </a:xfrm>
          <a:prstGeom prst="rect">
            <a:avLst/>
          </a:prstGeom>
          <a:noFill/>
        </p:spPr>
      </p:pic>
      <p:pic>
        <p:nvPicPr>
          <p:cNvPr id="21508" name="Picture 4" descr="https://img.wonderhowto.com/img/61/93/63530911656108/0/diy-survival-filter-dirty-water-with-stick.1280x6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4800" y="2184400"/>
            <a:ext cx="4538134" cy="35052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908021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2582436" y="850136"/>
            <a:ext cx="6951133" cy="618066"/>
          </a:xfrm>
        </p:spPr>
        <p:txBody>
          <a:bodyPr/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Станция «Насекомые»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8194" name="Picture 2" descr="https://gas-kvas.com/grafic/uploads/posts/2023-10/1696418274_gas-kvas-com-p-kartinki-s-nasekomimi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8032" y="1710361"/>
            <a:ext cx="6880541" cy="46201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84066389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2087" y="2064171"/>
            <a:ext cx="4839012" cy="37953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>
          <a:xfrm>
            <a:off x="8305800" y="1762699"/>
            <a:ext cx="2895599" cy="1178805"/>
          </a:xfrm>
        </p:spPr>
        <p:txBody>
          <a:bodyPr/>
          <a:lstStyle/>
          <a:p>
            <a:endParaRPr lang="ru-RU" sz="2800" b="1" dirty="0" smtClean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Назови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5 насекомых</a:t>
            </a:r>
          </a:p>
          <a:p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https://sopranoclub.ru/images/90-detskih-kartinok-s-nasekomymi/file63464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33" y="897467"/>
            <a:ext cx="6984999" cy="51909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9409430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0663" y="3701901"/>
            <a:ext cx="4839012" cy="37953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s://kirgizskaski.ru/wp-content/uploads/9/b/c/9bc7d295b7f3909b891de5b6250f89bb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416" y="189526"/>
            <a:ext cx="9145015" cy="65749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2387903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3445933" y="169333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Вертикальный свиток 10"/>
          <p:cNvSpPr/>
          <p:nvPr/>
        </p:nvSpPr>
        <p:spPr>
          <a:xfrm>
            <a:off x="1930401" y="245533"/>
            <a:ext cx="7446472" cy="6295954"/>
          </a:xfrm>
          <a:prstGeom prst="verticalScroll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00B050"/>
                </a:solidFill>
                <a:latin typeface="Impact" pitchFamily="34" charset="0"/>
              </a:rPr>
              <a:t>Физминутка</a:t>
            </a:r>
            <a: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  <a:t/>
            </a:r>
            <a:b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</a:br>
            <a:endParaRPr lang="ru-RU" sz="2000" b="1" dirty="0" smtClean="0">
              <a:solidFill>
                <a:srgbClr val="00B050"/>
              </a:solidFill>
              <a:latin typeface="Impact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  <a:t>Дети утром рано встали,</a:t>
            </a:r>
            <a:b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</a:br>
            <a: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  <a:t>За грибами в лес пошли. </a:t>
            </a:r>
            <a:r>
              <a:rPr lang="ru-RU" sz="2000" b="1" i="1" dirty="0" smtClean="0">
                <a:solidFill>
                  <a:srgbClr val="00B050"/>
                </a:solidFill>
                <a:latin typeface="Impact" pitchFamily="34" charset="0"/>
              </a:rPr>
              <a:t>(Ходьба на месте.)</a:t>
            </a:r>
            <a: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  <a:t/>
            </a:r>
            <a:b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</a:br>
            <a: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  <a:t>Приседали, приседали,</a:t>
            </a:r>
            <a:b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</a:br>
            <a: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  <a:t>Белый гриб в траве нашли. </a:t>
            </a:r>
            <a:r>
              <a:rPr lang="ru-RU" sz="2000" b="1" i="1" dirty="0" smtClean="0">
                <a:solidFill>
                  <a:srgbClr val="00B050"/>
                </a:solidFill>
                <a:latin typeface="Impact" pitchFamily="34" charset="0"/>
              </a:rPr>
              <a:t>(Приседания.)</a:t>
            </a:r>
            <a: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  <a:t/>
            </a:r>
            <a:b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</a:br>
            <a: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  <a:t>На пеньке растут опята,</a:t>
            </a:r>
            <a:b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</a:br>
            <a: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  <a:t>Наклонитесь к ним, ребята,</a:t>
            </a:r>
            <a:b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</a:br>
            <a: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  <a:t>Наклоняйся, раз-два-три,</a:t>
            </a:r>
            <a:b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</a:br>
            <a: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  <a:t>И в лукошко набери! </a:t>
            </a:r>
            <a:r>
              <a:rPr lang="ru-RU" sz="2000" b="1" i="1" dirty="0" smtClean="0">
                <a:solidFill>
                  <a:srgbClr val="00B050"/>
                </a:solidFill>
                <a:latin typeface="Impact" pitchFamily="34" charset="0"/>
              </a:rPr>
              <a:t>(Наклоны.)</a:t>
            </a:r>
            <a: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  <a:t/>
            </a:r>
            <a:b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</a:br>
            <a: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  <a:t>Вон на дереве орех.</a:t>
            </a:r>
            <a:b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</a:br>
            <a: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  <a:t>Кто подпрыгнет выше всех? </a:t>
            </a:r>
            <a:r>
              <a:rPr lang="ru-RU" sz="2000" b="1" i="1" dirty="0" smtClean="0">
                <a:solidFill>
                  <a:srgbClr val="00B050"/>
                </a:solidFill>
                <a:latin typeface="Impact" pitchFamily="34" charset="0"/>
              </a:rPr>
              <a:t>(Прыжки.)</a:t>
            </a:r>
            <a: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  <a:t/>
            </a:r>
            <a:b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</a:br>
            <a: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  <a:t>Если хочешь дотянуться,</a:t>
            </a:r>
            <a:b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</a:br>
            <a: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  <a:t>Надо сильно потянуться. </a:t>
            </a:r>
            <a:r>
              <a:rPr lang="ru-RU" sz="2000" b="1" i="1" dirty="0" smtClean="0">
                <a:solidFill>
                  <a:srgbClr val="00B050"/>
                </a:solidFill>
                <a:latin typeface="Impact" pitchFamily="34" charset="0"/>
              </a:rPr>
              <a:t>(Потягивания — руки вверх.)</a:t>
            </a:r>
            <a: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  <a:t/>
            </a:r>
            <a:b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</a:br>
            <a: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  <a:t>Три часа в лесу бродили,</a:t>
            </a:r>
            <a:b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</a:br>
            <a: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  <a:t>Все тропинки исходили. </a:t>
            </a:r>
            <a:r>
              <a:rPr lang="ru-RU" sz="2000" b="1" i="1" dirty="0" smtClean="0">
                <a:solidFill>
                  <a:srgbClr val="00B050"/>
                </a:solidFill>
                <a:latin typeface="Impact" pitchFamily="34" charset="0"/>
              </a:rPr>
              <a:t>(Ходьба на месте.)</a:t>
            </a:r>
            <a: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  <a:t/>
            </a:r>
            <a:b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</a:br>
            <a: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  <a:t>Утомил всех долгий путь —</a:t>
            </a:r>
            <a:b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</a:br>
            <a:r>
              <a:rPr lang="ru-RU" sz="2000" b="1" dirty="0" smtClean="0">
                <a:solidFill>
                  <a:srgbClr val="00B050"/>
                </a:solidFill>
                <a:latin typeface="Impact" pitchFamily="34" charset="0"/>
              </a:rPr>
              <a:t>Дети сели отдохнуть. </a:t>
            </a:r>
            <a:r>
              <a:rPr lang="ru-RU" sz="2000" b="1" i="1" dirty="0" smtClean="0">
                <a:solidFill>
                  <a:srgbClr val="00B050"/>
                </a:solidFill>
                <a:latin typeface="Impact" pitchFamily="34" charset="0"/>
              </a:rPr>
              <a:t>(Дети садятся.)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2573867" y="1032932"/>
            <a:ext cx="6680200" cy="736601"/>
          </a:xfrm>
        </p:spPr>
        <p:txBody>
          <a:bodyPr/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Станция «Экспериментальная»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14338" name="Picture 2" descr="https://rstatic.oshkole.ru/editor_images/1093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800" y="2126019"/>
            <a:ext cx="6578599" cy="41562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7878738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lud2\OneDrive\Рабочий стол\595de59213c8b5a368eb6eabc2de5a7d.png"/>
          <p:cNvPicPr>
            <a:picLocks noChangeAspect="1" noChangeArrowheads="1"/>
          </p:cNvPicPr>
          <p:nvPr/>
        </p:nvPicPr>
        <p:blipFill>
          <a:blip r:embed="rId2" cstate="print"/>
          <a:srcRect t="4306" r="3270" b="5278"/>
          <a:stretch>
            <a:fillRect/>
          </a:stretch>
        </p:blipFill>
        <p:spPr bwMode="auto">
          <a:xfrm>
            <a:off x="1159934" y="406401"/>
            <a:ext cx="9812866" cy="610446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1926" y="1031437"/>
            <a:ext cx="5132001" cy="401854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I:\КОМБ 3 год\ЭКОквест\4447.jpg"/>
          <p:cNvPicPr>
            <a:picLocks noGrp="1"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1927" y="111114"/>
            <a:ext cx="8962506" cy="6268153"/>
          </a:xfrm>
          <a:prstGeom prst="rect">
            <a:avLst/>
          </a:prstGeom>
          <a:noFill/>
        </p:spPr>
      </p:pic>
      <p:pic>
        <p:nvPicPr>
          <p:cNvPr id="9" name="3 Сигнал - SO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2804841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1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2615691" y="831672"/>
            <a:ext cx="7277456" cy="508001"/>
          </a:xfrm>
        </p:spPr>
        <p:txBody>
          <a:bodyPr/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Станция «Безопасная»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5364" name="Picture 4" descr="https://782329.selcdn.ru/leonardo/uploadsForSiteId/200297/texteditor/a74dd252-0c78-49c4-af3b-3955307d3e5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992" y="1508979"/>
            <a:ext cx="7325699" cy="53490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9010573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>
          <a:xfrm flipH="1">
            <a:off x="9144000" y="2067476"/>
            <a:ext cx="2357610" cy="1402837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Советы тётушки Совы </a:t>
            </a:r>
            <a:endParaRPr lang="ru-RU" sz="28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3314" name="Picture 2" descr="https://chudo-udo.info/media/k2/items/cache/f14a855e71266fce000280ce97ff2b84_X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272" y="1252253"/>
            <a:ext cx="6763986" cy="47078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6674520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37" y="5047487"/>
            <a:ext cx="495264" cy="9745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2365" y="3306270"/>
            <a:ext cx="1383331" cy="17666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154" y="5677896"/>
            <a:ext cx="1766534" cy="11801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9978" y="-281815"/>
            <a:ext cx="1913925" cy="2027797"/>
          </a:xfrm>
          <a:prstGeom prst="rect">
            <a:avLst/>
          </a:prstGeom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-1385950" y="3667376"/>
            <a:ext cx="756838" cy="1735489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Введите сюда текст вопроса</a:t>
            </a:r>
            <a:endParaRPr lang="ru-RU" sz="4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02578" y="1490132"/>
            <a:ext cx="5508977" cy="1196623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ЧЕЛОВЕК – БЕРЕГИ ПРИРОДУ!</a:t>
            </a:r>
            <a:endParaRPr lang="ru-RU" sz="4000" b="1" dirty="0">
              <a:solidFill>
                <a:srgbClr val="FF0000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141" y="2314576"/>
            <a:ext cx="471359" cy="7397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7677" y="12905"/>
            <a:ext cx="766227" cy="719178"/>
          </a:xfrm>
          <a:prstGeom prst="rect">
            <a:avLst/>
          </a:prstGeom>
        </p:spPr>
      </p:pic>
      <p:pic>
        <p:nvPicPr>
          <p:cNvPr id="16386" name="Picture 2" descr="https://clipart-library.com/images_k/cartoon-people-transparent-background/cartoon-people-transparent-background-14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15" y="0"/>
            <a:ext cx="6685623" cy="66856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905565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02 0.20046 L 0.45338 0.01782 " pathEditMode="relative" rAng="0" ptsTypes="AA">
                                      <p:cBhvr>
                                        <p:cTn id="6" dur="17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20" y="-914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Пользователь\Desktop\природа\img2.akspic.ru-priroda-pustynya-nebo-lug-rastitelnost-4321x28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8950" y="-962025"/>
            <a:ext cx="13169900" cy="878363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812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4902506" y="6411816"/>
            <a:ext cx="4406747" cy="446183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Что такое природа?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2633133" y="1032933"/>
            <a:ext cx="6764867" cy="601134"/>
          </a:xfrm>
        </p:spPr>
        <p:txBody>
          <a:bodyPr/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Станция «Лесная поляна»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https://pictures.pibig.info/uploads/posts/2023-04/1680870392_pictures-pibig-info-p-priroda-detskii-risunok-krasivo-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2788" y="2007678"/>
            <a:ext cx="6694599" cy="4198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1138282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4267" y="3988115"/>
            <a:ext cx="3181775" cy="27390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8042313" y="2489812"/>
            <a:ext cx="2905486" cy="1266940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Назови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 деревьев</a:t>
            </a:r>
            <a:endParaRPr lang="ru-RU" sz="28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050" name="Picture 2" descr="https://avatars.mds.yandex.net/i?id=2cfabd41ad1d4de24f421c93097f7c62_l-8497218-images-thumbs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67" y="1430867"/>
            <a:ext cx="6929179" cy="48937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6780620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-1029663" y="2666093"/>
            <a:ext cx="250345" cy="99150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>
          <a:xfrm>
            <a:off x="7135738" y="2280356"/>
            <a:ext cx="3178694" cy="907225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Назови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5 птиц</a:t>
            </a:r>
            <a:endParaRPr lang="ru-RU" sz="28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074" name="Picture 2" descr="https://gas-kvas.com/uploads/posts/2023-01/1673466095_gas-kvas-com-p-ptitsa-detskii-risunok-3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58" y="1189106"/>
            <a:ext cx="6241322" cy="40993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6608806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>
          <a:xfrm>
            <a:off x="8720666" y="2480200"/>
            <a:ext cx="2480733" cy="1045198"/>
          </a:xfrm>
        </p:spPr>
        <p:txBody>
          <a:bodyPr/>
          <a:lstStyle/>
          <a:p>
            <a:r>
              <a:rPr lang="ru-RU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Назови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5 ягод</a:t>
            </a:r>
            <a:endParaRPr lang="ru-RU" sz="28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194" name="Picture 2" descr="https://sportbar-obk.ru/wp-content/uploads/c/9/a/c9a62ea1e17d6f1fadca70ba3a3c60d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868" y="814414"/>
            <a:ext cx="6485348" cy="49937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2901045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>
          <a:xfrm>
            <a:off x="2644048" y="1088016"/>
            <a:ext cx="6582476" cy="474135"/>
          </a:xfrm>
        </p:spPr>
        <p:txBody>
          <a:bodyPr/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Станция «Животные»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8" name="Рисунок 7" descr="https://puzzlik.ru/image/cache/catalog/pazly-puzzlik/trefl/60-el/pazl-tefl-veselaya-ferma-60-el-17320-1-1000x1000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a14="http://schemas.microsoft.com/office/drawing/2010/main" val="0"/>
              </a:ext>
            </a:extLst>
          </a:blip>
          <a:srcRect t="4404" r="-23" b="25132"/>
          <a:stretch>
            <a:fillRect/>
          </a:stretch>
        </p:blipFill>
        <p:spPr bwMode="auto">
          <a:xfrm>
            <a:off x="2610488" y="1752499"/>
            <a:ext cx="6612467" cy="4639732"/>
          </a:xfrm>
          <a:prstGeom prst="rect">
            <a:avLst/>
          </a:prstGeom>
          <a:noFill/>
          <a:extLst>
            <a:ext uri="{909E8E84-426E-40DD-AFC4-6F175D3DCCD1}">
              <a14:hiddenFill xmlns:lc="http://schemas.openxmlformats.org/drawingml/2006/lockedCanvas" xmlns:pic="http://schemas.openxmlformats.org/drawingml/2006/picture"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8723554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01991" y="2142132"/>
            <a:ext cx="3980224" cy="3151426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Segoe UI Light" panose="020B0502040204020203" pitchFamily="34" charset="0"/>
                <a:cs typeface="Segoe UI Light" panose="020B0502040204020203" pitchFamily="34" charset="0"/>
              </a:rPr>
              <a:t>Введите сюда текст вопроса</a:t>
            </a:r>
            <a:endParaRPr lang="ru-RU" sz="400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45307" y="2359378"/>
            <a:ext cx="3376800" cy="1320799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Назови 5 домашних животных </a:t>
            </a:r>
            <a:endParaRPr lang="ru-RU" sz="28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52" y="6991855"/>
            <a:ext cx="2264474" cy="13310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99991" y="-1019175"/>
            <a:ext cx="1087755" cy="10191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8662" y="2280128"/>
            <a:ext cx="1378875" cy="12809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0658" y="238386"/>
            <a:ext cx="844933" cy="79305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345" y="1896931"/>
            <a:ext cx="413035" cy="81274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828" y="3776471"/>
            <a:ext cx="1062888" cy="13573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841" y="3120540"/>
            <a:ext cx="386141" cy="606027"/>
          </a:xfrm>
          <a:prstGeom prst="rect">
            <a:avLst/>
          </a:prstGeom>
        </p:spPr>
      </p:pic>
      <p:pic>
        <p:nvPicPr>
          <p:cNvPr id="4098" name="Picture 2" descr="https://gas-kvas.com/uploads/posts/2023-02/1675513792_gas-kvas-com-p-domashnie-zhivotnie-risunki-professionalni-9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28" y="1153682"/>
            <a:ext cx="6560603" cy="43754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606321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400" advClick="0">
        <p14:doors dir="vert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037 L 0.52227 -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367" y="6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-0.13229 0.28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15" y="1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 0.01527 L 0.22279 -0.28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3" y="-15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bg1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mph" presetSubtype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9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Презентация1" id="{AD300A45-241B-484A-8AB7-E4E106A9140C}" vid="{035C38CC-2C83-46D0-869F-FABCD5E447C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3FA65F-4361-4E04-8BDA-4F8256B2EBC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40AAC4FE-6AA2-4812-A805-2E0A445923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7DA39ED-743A-42D6-9416-1284B80FBA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на тему Природа и мир вокруг нас с птичками</Template>
  <TotalTime>0</TotalTime>
  <Words>74</Words>
  <Application>Microsoft Office PowerPoint</Application>
  <PresentationFormat>Произвольный</PresentationFormat>
  <Paragraphs>29</Paragraphs>
  <Slides>23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Введите сюда текст вопроса</vt:lpstr>
      <vt:lpstr>Слайд 10</vt:lpstr>
      <vt:lpstr>Слайд 11</vt:lpstr>
      <vt:lpstr>Слайд 12</vt:lpstr>
      <vt:lpstr>«Экологический светофор: Объясни, что нельзя делать на природе»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Введите сюда текст вопроса</vt:lpstr>
      <vt:lpstr>Слайд 23</vt:lpstr>
    </vt:vector>
  </TitlesOfParts>
  <Manager/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2024-04-16T00:13:43Z</dcterms:created>
  <dcterms:modified xsi:type="dcterms:W3CDTF">2024-06-06T03:23:18Z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